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  <p:sldMasterId id="2147483664" r:id="rId2"/>
  </p:sldMasterIdLst>
  <p:notesMasterIdLst>
    <p:notesMasterId r:id="rId10"/>
  </p:notes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Manrope" panose="020B0604020202020204" charset="0"/>
      <p:regular r:id="rId11"/>
      <p:bold r:id="rId12"/>
    </p:embeddedFont>
    <p:embeddedFont>
      <p:font typeface="Manrope ExtraBold" panose="020B0604020202020204" charset="0"/>
      <p:bold r:id="rId13"/>
    </p:embeddedFont>
    <p:embeddedFont>
      <p:font typeface="Manrope Medium" panose="020B0604020202020204" charset="0"/>
      <p:regular r:id="rId14"/>
      <p:bold r:id="rId15"/>
    </p:embeddedFont>
    <p:embeddedFont>
      <p:font typeface="Open Sans SemiBold" panose="020B0706030804020204" pitchFamily="3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60">
          <p15:clr>
            <a:srgbClr val="747775"/>
          </p15:clr>
        </p15:guide>
        <p15:guide id="2" pos="11160">
          <p15:clr>
            <a:srgbClr val="747775"/>
          </p15:clr>
        </p15:guide>
        <p15:guide id="3" orient="horz" pos="360">
          <p15:clr>
            <a:srgbClr val="747775"/>
          </p15:clr>
        </p15:guide>
        <p15:guide id="4" orient="horz" pos="1080">
          <p15:clr>
            <a:srgbClr val="747775"/>
          </p15:clr>
        </p15:guide>
        <p15:guide id="5" pos="480">
          <p15:clr>
            <a:srgbClr val="747775"/>
          </p15:clr>
        </p15:guide>
        <p15:guide id="6" orient="horz" pos="803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 snapToGrid="0">
      <p:cViewPr varScale="1">
        <p:scale>
          <a:sx n="73" d="100"/>
          <a:sy n="73" d="100"/>
        </p:scale>
        <p:origin x="594" y="66"/>
      </p:cViewPr>
      <p:guideLst>
        <p:guide pos="360"/>
        <p:guide pos="11160"/>
        <p:guide orient="horz" pos="360"/>
        <p:guide orient="horz" pos="1080"/>
        <p:guide pos="480"/>
        <p:guide orient="horz" pos="8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a9a7cf41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endParaRPr/>
          </a:p>
        </p:txBody>
      </p:sp>
      <p:sp>
        <p:nvSpPr>
          <p:cNvPr id="79" name="Google Shape;79;g3a9a7cf41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endParaRPr/>
          </a:p>
        </p:txBody>
      </p:sp>
      <p:sp>
        <p:nvSpPr>
          <p:cNvPr id="95" name="Google Shape;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endParaRPr/>
          </a:p>
        </p:txBody>
      </p:sp>
      <p:sp>
        <p:nvSpPr>
          <p:cNvPr id="103" name="Google Shape;10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endParaRPr/>
          </a:p>
        </p:txBody>
      </p:sp>
      <p:sp>
        <p:nvSpPr>
          <p:cNvPr id="111" name="Google Shape;11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endParaRPr/>
          </a:p>
        </p:txBody>
      </p:sp>
      <p:sp>
        <p:nvSpPr>
          <p:cNvPr id="119" name="Google Shape;11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подзаголовок 3">
  <p:cSld name="TITLE_4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333500" y="1724026"/>
            <a:ext cx="156210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56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1333500" y="5305426"/>
            <a:ext cx="15621000" cy="1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36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28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28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28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2800"/>
            </a:lvl5pPr>
            <a:lvl6pPr marL="2743200" lvl="5" indent="-292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2800"/>
            </a:lvl6pPr>
            <a:lvl7pPr marL="3200400" lvl="6" indent="-292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2800"/>
            </a:lvl7pPr>
            <a:lvl8pPr marL="3657600" lvl="7" indent="-292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2800"/>
            </a:lvl8pPr>
            <a:lvl9pPr marL="4114800" lvl="8" indent="-292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969274" y="9810750"/>
            <a:ext cx="3402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20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title" hasCustomPrompt="1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1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marL="914400" lvl="1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marL="1371600" lvl="2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marL="1828800" lvl="3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marL="2286000" lvl="4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marL="2743200" lvl="5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marL="3200400" lvl="6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marL="3657600" lvl="7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marL="4114800" lvl="8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7"/>
          <p:cNvSpPr txBox="1">
            <a:spLocks noGrp="1"/>
          </p:cNvSpPr>
          <p:nvPr>
            <p:ph type="ctrTitle"/>
          </p:nvPr>
        </p:nvSpPr>
        <p:spPr>
          <a:xfrm>
            <a:off x="623416" y="1489150"/>
            <a:ext cx="170412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00"/>
              <a:buFont typeface="Arial"/>
              <a:buNone/>
              <a:defRPr sz="10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00"/>
              <a:buFont typeface="Arial"/>
              <a:buNone/>
              <a:defRPr sz="10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00"/>
              <a:buFont typeface="Arial"/>
              <a:buNone/>
              <a:defRPr sz="10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00"/>
              <a:buFont typeface="Arial"/>
              <a:buNone/>
              <a:defRPr sz="10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00"/>
              <a:buFont typeface="Arial"/>
              <a:buNone/>
              <a:defRPr sz="10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00"/>
              <a:buFont typeface="Arial"/>
              <a:buNone/>
              <a:defRPr sz="10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00"/>
              <a:buFont typeface="Arial"/>
              <a:buNone/>
              <a:defRPr sz="10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00"/>
              <a:buFont typeface="Arial"/>
              <a:buNone/>
              <a:defRPr sz="10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00"/>
              <a:buFont typeface="Arial"/>
              <a:buNone/>
              <a:defRPr sz="10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23417" y="1489150"/>
            <a:ext cx="170412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marL="91440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marL="137160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marL="182880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marL="228600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marL="274320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marL="320040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marL="365760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marL="411480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2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body" idx="1"/>
          </p:nvPr>
        </p:nvSpPr>
        <p:spPr>
          <a:xfrm>
            <a:off x="623400" y="2779200"/>
            <a:ext cx="5616000" cy="6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/>
          <p:nvPr/>
        </p:nvSpPr>
        <p:spPr>
          <a:xfrm>
            <a:off x="9144000" y="-250"/>
            <a:ext cx="91440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0"/>
          <p:cNvSpPr txBox="1">
            <a:spLocks noGrp="1"/>
          </p:cNvSpPr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ubTitle" idx="1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body" idx="2"/>
          </p:nvPr>
        </p:nvSpPr>
        <p:spPr>
          <a:xfrm>
            <a:off x="9879000" y="1448150"/>
            <a:ext cx="7674000" cy="73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marL="91440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marL="137160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marL="182880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marL="228600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marL="274320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marL="320040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marL="365760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marL="411480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Char char="●"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jpe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8" title="Логотипы-белый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621000" y="571500"/>
            <a:ext cx="209550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8"/>
          <p:cNvSpPr/>
          <p:nvPr/>
        </p:nvSpPr>
        <p:spPr>
          <a:xfrm>
            <a:off x="1047750" y="3311188"/>
            <a:ext cx="16192500" cy="26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</a:pPr>
            <a:r>
              <a:rPr lang="ru" sz="6200" b="0" i="0" u="none" strike="noStrike" cap="none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Рабочая тетрадь </a:t>
            </a:r>
            <a:br>
              <a:rPr lang="ru" sz="6200" b="0" i="0" u="none" strike="noStrike" cap="none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</a:br>
            <a:r>
              <a:rPr lang="ru" sz="6200" b="0" i="0" u="none" strike="noStrike" cap="none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Разработчика</a:t>
            </a:r>
            <a:endParaRPr sz="6200" b="0" i="0" u="none" strike="noStrike" cap="none">
              <a:solidFill>
                <a:schemeClr val="lt1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sp>
        <p:nvSpPr>
          <p:cNvPr id="67" name="Google Shape;67;p18"/>
          <p:cNvSpPr/>
          <p:nvPr/>
        </p:nvSpPr>
        <p:spPr>
          <a:xfrm>
            <a:off x="2120250" y="6313975"/>
            <a:ext cx="14047500" cy="21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800" b="1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Экспертиза разработки</a:t>
            </a:r>
            <a:endParaRPr sz="2800" b="0" i="0" u="none" strike="noStrike" cap="none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</a:pPr>
            <a:endParaRPr sz="2800" b="0" i="0" u="none" strike="noStrike" cap="none">
              <a:solidFill>
                <a:schemeClr val="lt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pic>
        <p:nvPicPr>
          <p:cNvPr id="68" name="Google Shape;68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571499"/>
            <a:ext cx="1510111" cy="6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/>
        </p:nvSpPr>
        <p:spPr>
          <a:xfrm>
            <a:off x="3891886" y="9117209"/>
            <a:ext cx="10617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1" i="0" u="none" strike="noStrike" cap="none">
              <a:solidFill>
                <a:srgbClr val="FF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p20"/>
          <p:cNvSpPr/>
          <p:nvPr/>
        </p:nvSpPr>
        <p:spPr>
          <a:xfrm>
            <a:off x="762000" y="571500"/>
            <a:ext cx="14265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</a:pPr>
            <a:r>
              <a:rPr lang="ru" sz="46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План работы</a:t>
            </a:r>
            <a:endParaRPr sz="4600" b="1" i="0" u="none" strike="noStrike" cap="none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83" name="Google Shape;83;p20" title="мпит лого град.png"/>
          <p:cNvPicPr preferRelativeResize="0"/>
          <p:nvPr/>
        </p:nvPicPr>
        <p:blipFill rotWithShape="1">
          <a:blip r:embed="rId4">
            <a:alphaModFix/>
          </a:blip>
          <a:srcRect t="-773" b="-9723"/>
          <a:stretch/>
        </p:blipFill>
        <p:spPr>
          <a:xfrm>
            <a:off x="15621000" y="571503"/>
            <a:ext cx="209550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181261-A0B4-7ABE-B202-26E58AC22116}"/>
              </a:ext>
            </a:extLst>
          </p:cNvPr>
          <p:cNvSpPr txBox="1"/>
          <p:nvPr/>
        </p:nvSpPr>
        <p:spPr>
          <a:xfrm>
            <a:off x="988838" y="6914533"/>
            <a:ext cx="60724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sz="3200" dirty="0"/>
              <a:t>Создание базового скелета</a:t>
            </a:r>
          </a:p>
          <a:p>
            <a:pPr marL="285750" indent="-285750">
              <a:buFontTx/>
              <a:buChar char="-"/>
            </a:pPr>
            <a:r>
              <a:rPr lang="ru-RU" sz="3200" dirty="0"/>
              <a:t>Создание системы аккаунтов</a:t>
            </a:r>
          </a:p>
          <a:p>
            <a:pPr marL="285750" indent="-285750">
              <a:buFontTx/>
              <a:buChar char="-"/>
            </a:pPr>
            <a:r>
              <a:rPr lang="ru-RU" sz="3200" dirty="0"/>
              <a:t>Текстовая генерация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149DFB-34E8-183F-8BAC-7B2710AE975A}"/>
              </a:ext>
            </a:extLst>
          </p:cNvPr>
          <p:cNvSpPr txBox="1"/>
          <p:nvPr/>
        </p:nvSpPr>
        <p:spPr>
          <a:xfrm>
            <a:off x="6048038" y="3215640"/>
            <a:ext cx="574388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sz="3200" dirty="0"/>
              <a:t>Генерация изображений</a:t>
            </a:r>
          </a:p>
          <a:p>
            <a:pPr marL="285750" indent="-285750">
              <a:buFontTx/>
              <a:buChar char="-"/>
            </a:pPr>
            <a:r>
              <a:rPr lang="ru-RU" sz="3200" dirty="0"/>
              <a:t>Генерация видео</a:t>
            </a:r>
          </a:p>
          <a:p>
            <a:pPr marL="285750" indent="-285750">
              <a:buFontTx/>
              <a:buChar char="-"/>
            </a:pPr>
            <a:r>
              <a:rPr lang="ru-RU" sz="3200" dirty="0"/>
              <a:t>Перенос дизайна на проект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EC883E-C05C-BD27-1582-DF2C5FA4B8ED}"/>
              </a:ext>
            </a:extLst>
          </p:cNvPr>
          <p:cNvSpPr txBox="1"/>
          <p:nvPr/>
        </p:nvSpPr>
        <p:spPr>
          <a:xfrm>
            <a:off x="10639988" y="6668312"/>
            <a:ext cx="726833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(после стоп </a:t>
            </a:r>
            <a:r>
              <a:rPr lang="ru-RU" sz="3200" dirty="0" err="1"/>
              <a:t>кодинга</a:t>
            </a:r>
            <a:r>
              <a:rPr lang="ru-RU" sz="3200" dirty="0"/>
              <a:t>)</a:t>
            </a:r>
          </a:p>
          <a:p>
            <a:pPr marL="285750" indent="-285750">
              <a:buFontTx/>
              <a:buChar char="-"/>
            </a:pPr>
            <a:r>
              <a:rPr lang="ru-RU" sz="3200" dirty="0"/>
              <a:t>Подготовка презентации прототипа</a:t>
            </a:r>
          </a:p>
          <a:p>
            <a:pPr marL="285750" indent="-285750">
              <a:buFontTx/>
              <a:buChar char="-"/>
            </a:pPr>
            <a:r>
              <a:rPr lang="ru-RU" sz="3200" dirty="0"/>
              <a:t>Запись видео прототипа</a:t>
            </a:r>
          </a:p>
          <a:p>
            <a:pPr marL="285750" indent="-285750">
              <a:buFontTx/>
              <a:buChar char="-"/>
            </a:pPr>
            <a:r>
              <a:rPr lang="ru-RU" sz="3200" dirty="0"/>
              <a:t>Заготовка текста выступления</a:t>
            </a:r>
          </a:p>
        </p:txBody>
      </p:sp>
      <p:sp>
        <p:nvSpPr>
          <p:cNvPr id="9" name="Google Shape;115;p19">
            <a:extLst>
              <a:ext uri="{FF2B5EF4-FFF2-40B4-BE49-F238E27FC236}">
                <a16:creationId xmlns:a16="http://schemas.microsoft.com/office/drawing/2014/main" id="{C093F795-CD9C-9B2B-DC5F-EC6C84CA2D2F}"/>
              </a:ext>
            </a:extLst>
          </p:cNvPr>
          <p:cNvSpPr txBox="1"/>
          <p:nvPr/>
        </p:nvSpPr>
        <p:spPr>
          <a:xfrm>
            <a:off x="1896610" y="5928685"/>
            <a:ext cx="3129887" cy="79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15000"/>
              </a:lnSpc>
              <a:defRPr sz="4000" i="1">
                <a:latin typeface="Manrope"/>
                <a:ea typeface="Manrope"/>
                <a:cs typeface="Manrope"/>
                <a:sym typeface="Manrope"/>
              </a:defRPr>
            </a:lvl1pPr>
          </a:lstStyle>
          <a:p>
            <a:r>
              <a:rPr dirty="0"/>
              <a:t>1 </a:t>
            </a:r>
            <a:r>
              <a:rPr dirty="0" err="1"/>
              <a:t>день</a:t>
            </a:r>
            <a:endParaRPr dirty="0"/>
          </a:p>
        </p:txBody>
      </p:sp>
      <p:sp>
        <p:nvSpPr>
          <p:cNvPr id="10" name="Google Shape;115;p19">
            <a:extLst>
              <a:ext uri="{FF2B5EF4-FFF2-40B4-BE49-F238E27FC236}">
                <a16:creationId xmlns:a16="http://schemas.microsoft.com/office/drawing/2014/main" id="{F17C9B06-53DE-B340-B574-45E59EAB0BD0}"/>
              </a:ext>
            </a:extLst>
          </p:cNvPr>
          <p:cNvSpPr txBox="1"/>
          <p:nvPr/>
        </p:nvSpPr>
        <p:spPr>
          <a:xfrm>
            <a:off x="6922044" y="2435542"/>
            <a:ext cx="3129887" cy="850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15000"/>
              </a:lnSpc>
              <a:defRPr sz="4000" i="1">
                <a:latin typeface="Manrope"/>
                <a:ea typeface="Manrope"/>
                <a:cs typeface="Manrope"/>
                <a:sym typeface="Manrope"/>
              </a:defRPr>
            </a:lvl1pPr>
          </a:lstStyle>
          <a:p>
            <a:r>
              <a:rPr lang="en-US" dirty="0"/>
              <a:t>2 </a:t>
            </a:r>
            <a:r>
              <a:rPr dirty="0" err="1"/>
              <a:t>день</a:t>
            </a:r>
            <a:endParaRPr dirty="0"/>
          </a:p>
        </p:txBody>
      </p:sp>
      <p:sp>
        <p:nvSpPr>
          <p:cNvPr id="11" name="Google Shape;115;p19">
            <a:extLst>
              <a:ext uri="{FF2B5EF4-FFF2-40B4-BE49-F238E27FC236}">
                <a16:creationId xmlns:a16="http://schemas.microsoft.com/office/drawing/2014/main" id="{13F17113-4A76-8928-BEF1-0065DF88F3FB}"/>
              </a:ext>
            </a:extLst>
          </p:cNvPr>
          <p:cNvSpPr txBox="1"/>
          <p:nvPr/>
        </p:nvSpPr>
        <p:spPr>
          <a:xfrm>
            <a:off x="11696561" y="5779319"/>
            <a:ext cx="3129887" cy="850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15000"/>
              </a:lnSpc>
              <a:defRPr sz="4000" i="1">
                <a:latin typeface="Manrope"/>
                <a:ea typeface="Manrope"/>
                <a:cs typeface="Manrope"/>
                <a:sym typeface="Manrope"/>
              </a:defRPr>
            </a:lvl1pPr>
          </a:lstStyle>
          <a:p>
            <a:r>
              <a:rPr lang="en-US" dirty="0"/>
              <a:t>3 </a:t>
            </a:r>
            <a:r>
              <a:rPr dirty="0" err="1"/>
              <a:t>день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/>
          <p:nvPr/>
        </p:nvSpPr>
        <p:spPr>
          <a:xfrm>
            <a:off x="3891886" y="9117209"/>
            <a:ext cx="10617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1" i="0" u="none" strike="noStrike" cap="none">
              <a:solidFill>
                <a:srgbClr val="FF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0" name="Google Shape;90;p21"/>
          <p:cNvSpPr/>
          <p:nvPr/>
        </p:nvSpPr>
        <p:spPr>
          <a:xfrm>
            <a:off x="762000" y="571500"/>
            <a:ext cx="14265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</a:pPr>
            <a:r>
              <a:rPr lang="ru" sz="46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Бриф на разработку</a:t>
            </a:r>
            <a:endParaRPr sz="4600" b="1" i="0" u="none" strike="noStrike" cap="none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</a:pPr>
            <a:endParaRPr sz="4600" b="1" i="0" u="none" strike="noStrike" cap="none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91" name="Google Shape;91;p21" title="мпит лого град.png"/>
          <p:cNvPicPr preferRelativeResize="0"/>
          <p:nvPr/>
        </p:nvPicPr>
        <p:blipFill rotWithShape="1">
          <a:blip r:embed="rId4">
            <a:alphaModFix/>
          </a:blip>
          <a:srcRect t="-773" b="-9721"/>
          <a:stretch/>
        </p:blipFill>
        <p:spPr>
          <a:xfrm>
            <a:off x="15621000" y="571503"/>
            <a:ext cx="209550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9;p17">
            <a:extLst>
              <a:ext uri="{FF2B5EF4-FFF2-40B4-BE49-F238E27FC236}">
                <a16:creationId xmlns:a16="http://schemas.microsoft.com/office/drawing/2014/main" id="{AD8CB0CB-A350-FE80-3149-8B5575DFF77B}"/>
              </a:ext>
            </a:extLst>
          </p:cNvPr>
          <p:cNvSpPr txBox="1"/>
          <p:nvPr/>
        </p:nvSpPr>
        <p:spPr>
          <a:xfrm>
            <a:off x="761999" y="1739900"/>
            <a:ext cx="16668902" cy="6367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50000"/>
              </a:lnSpc>
              <a:defRPr sz="4000" b="1">
                <a:latin typeface="Manrope"/>
                <a:ea typeface="Manrope"/>
                <a:cs typeface="Manrope"/>
                <a:sym typeface="Manrope"/>
              </a:defRPr>
            </a:pPr>
            <a:r>
              <a:rPr dirty="0" err="1"/>
              <a:t>Наш</a:t>
            </a:r>
            <a:r>
              <a:rPr dirty="0"/>
              <a:t> </a:t>
            </a:r>
            <a:r>
              <a:rPr dirty="0" err="1"/>
              <a:t>проект</a:t>
            </a:r>
            <a:r>
              <a:rPr b="0" dirty="0"/>
              <a:t> ______________</a:t>
            </a:r>
            <a:r>
              <a:rPr lang="ru-RU" b="0" dirty="0"/>
              <a:t>_</a:t>
            </a:r>
            <a:endParaRPr b="0" dirty="0"/>
          </a:p>
          <a:p>
            <a:pPr>
              <a:lnSpc>
                <a:spcPct val="150000"/>
              </a:lnSpc>
              <a:defRPr sz="4000" b="1">
                <a:latin typeface="Manrope"/>
                <a:ea typeface="Manrope"/>
                <a:cs typeface="Manrope"/>
                <a:sym typeface="Manrope"/>
              </a:defRPr>
            </a:pPr>
            <a:r>
              <a:rPr dirty="0" err="1"/>
              <a:t>решает</a:t>
            </a:r>
            <a:r>
              <a:rPr dirty="0"/>
              <a:t> </a:t>
            </a:r>
            <a:r>
              <a:rPr dirty="0" err="1"/>
              <a:t>проблему</a:t>
            </a:r>
            <a:r>
              <a:rPr dirty="0"/>
              <a:t> </a:t>
            </a:r>
            <a:r>
              <a:rPr b="0" dirty="0" err="1"/>
              <a:t>отсутствия</a:t>
            </a:r>
            <a:r>
              <a:rPr b="0" dirty="0"/>
              <a:t> </a:t>
            </a:r>
            <a:r>
              <a:rPr b="0" dirty="0" err="1"/>
              <a:t>интересных</a:t>
            </a:r>
            <a:r>
              <a:rPr b="0" dirty="0"/>
              <a:t> </a:t>
            </a:r>
            <a:r>
              <a:rPr b="0" dirty="0" err="1"/>
              <a:t>поздравлений</a:t>
            </a:r>
            <a:r>
              <a:rPr b="0" dirty="0"/>
              <a:t> </a:t>
            </a:r>
            <a:r>
              <a:rPr b="0" dirty="0" err="1"/>
              <a:t>на</a:t>
            </a:r>
            <a:r>
              <a:rPr b="0" dirty="0"/>
              <a:t> </a:t>
            </a:r>
            <a:r>
              <a:rPr b="0" dirty="0" err="1"/>
              <a:t>самый</a:t>
            </a:r>
            <a:r>
              <a:rPr b="0" dirty="0"/>
              <a:t> </a:t>
            </a:r>
            <a:r>
              <a:rPr b="0" dirty="0" err="1"/>
              <a:t>сказочный</a:t>
            </a:r>
            <a:r>
              <a:rPr b="0" dirty="0"/>
              <a:t> </a:t>
            </a:r>
            <a:r>
              <a:rPr b="0" dirty="0" err="1"/>
              <a:t>праздник</a:t>
            </a:r>
            <a:r>
              <a:rPr b="0" dirty="0"/>
              <a:t> </a:t>
            </a:r>
            <a:r>
              <a:rPr b="0" dirty="0" err="1"/>
              <a:t>в</a:t>
            </a:r>
            <a:r>
              <a:rPr b="0" dirty="0"/>
              <a:t> </a:t>
            </a:r>
            <a:r>
              <a:rPr b="0" dirty="0" err="1"/>
              <a:t>году</a:t>
            </a:r>
            <a:r>
              <a:rPr b="0" dirty="0"/>
              <a:t> </a:t>
            </a:r>
          </a:p>
          <a:p>
            <a:pPr>
              <a:lnSpc>
                <a:spcPct val="150000"/>
              </a:lnSpc>
              <a:defRPr sz="4000" b="1">
                <a:latin typeface="Manrope"/>
                <a:ea typeface="Manrope"/>
                <a:cs typeface="Manrope"/>
                <a:sym typeface="Manrope"/>
              </a:defRPr>
            </a:pPr>
            <a:r>
              <a:rPr dirty="0" err="1"/>
              <a:t>у</a:t>
            </a:r>
            <a:r>
              <a:rPr dirty="0"/>
              <a:t> </a:t>
            </a:r>
            <a:r>
              <a:rPr dirty="0" err="1"/>
              <a:t>всех</a:t>
            </a:r>
            <a:r>
              <a:rPr b="0" dirty="0"/>
              <a:t>, </a:t>
            </a:r>
            <a:r>
              <a:rPr b="0" dirty="0" err="1"/>
              <a:t>кто</a:t>
            </a:r>
            <a:r>
              <a:rPr b="0" dirty="0"/>
              <a:t> </a:t>
            </a:r>
            <a:r>
              <a:rPr b="0" dirty="0" err="1"/>
              <a:t>ждет</a:t>
            </a:r>
            <a:r>
              <a:rPr b="0" dirty="0"/>
              <a:t> </a:t>
            </a:r>
            <a:r>
              <a:rPr b="0" dirty="0" err="1"/>
              <a:t>новый</a:t>
            </a:r>
            <a:r>
              <a:rPr b="0" dirty="0"/>
              <a:t> </a:t>
            </a:r>
            <a:r>
              <a:rPr b="0" dirty="0" err="1"/>
              <a:t>год</a:t>
            </a:r>
            <a:r>
              <a:rPr b="0" dirty="0"/>
              <a:t> </a:t>
            </a:r>
            <a:r>
              <a:rPr b="0" dirty="0" err="1"/>
              <a:t>с</a:t>
            </a:r>
            <a:r>
              <a:rPr b="0" dirty="0"/>
              <a:t> </a:t>
            </a:r>
            <a:r>
              <a:rPr b="0" dirty="0" err="1"/>
              <a:t>улыбкой</a:t>
            </a:r>
            <a:r>
              <a:rPr b="0" dirty="0"/>
              <a:t> </a:t>
            </a:r>
            <a:r>
              <a:rPr b="0" dirty="0" err="1"/>
              <a:t>на</a:t>
            </a:r>
            <a:r>
              <a:rPr b="0" dirty="0"/>
              <a:t> </a:t>
            </a:r>
            <a:r>
              <a:rPr b="0" dirty="0" err="1"/>
              <a:t>лице</a:t>
            </a:r>
            <a:endParaRPr b="0" dirty="0"/>
          </a:p>
          <a:p>
            <a:pPr>
              <a:lnSpc>
                <a:spcPct val="150000"/>
              </a:lnSpc>
              <a:defRPr sz="4000" b="1">
                <a:latin typeface="Manrope"/>
                <a:ea typeface="Manrope"/>
                <a:cs typeface="Manrope"/>
                <a:sym typeface="Manrope"/>
              </a:defRPr>
            </a:pPr>
            <a:r>
              <a:rPr dirty="0" err="1"/>
              <a:t>при</a:t>
            </a:r>
            <a:r>
              <a:rPr dirty="0"/>
              <a:t> </a:t>
            </a:r>
            <a:r>
              <a:rPr dirty="0" err="1"/>
              <a:t>помощи</a:t>
            </a:r>
            <a:r>
              <a:rPr b="0" dirty="0"/>
              <a:t> </a:t>
            </a:r>
            <a:r>
              <a:rPr b="0" dirty="0" err="1"/>
              <a:t>креатора</a:t>
            </a:r>
            <a:r>
              <a:rPr b="0" dirty="0"/>
              <a:t> </a:t>
            </a:r>
            <a:r>
              <a:rPr b="0" dirty="0" err="1"/>
              <a:t>текстовых</a:t>
            </a:r>
            <a:r>
              <a:rPr b="0" dirty="0"/>
              <a:t> </a:t>
            </a:r>
            <a:r>
              <a:rPr b="0" dirty="0" err="1"/>
              <a:t>и</a:t>
            </a:r>
            <a:r>
              <a:rPr b="0" dirty="0"/>
              <a:t> </a:t>
            </a:r>
            <a:r>
              <a:rPr b="0" dirty="0" err="1"/>
              <a:t>видео</a:t>
            </a:r>
            <a:r>
              <a:rPr b="0" dirty="0"/>
              <a:t> </a:t>
            </a:r>
            <a:r>
              <a:rPr b="0" dirty="0" err="1"/>
              <a:t>поздравлений</a:t>
            </a:r>
            <a:r>
              <a:rPr b="0" dirty="0"/>
              <a:t> </a:t>
            </a:r>
            <a:r>
              <a:rPr b="0" dirty="0" err="1"/>
              <a:t>на</a:t>
            </a:r>
            <a:r>
              <a:rPr b="0" dirty="0"/>
              <a:t> </a:t>
            </a:r>
            <a:r>
              <a:rPr b="0" dirty="0" err="1"/>
              <a:t>любой</a:t>
            </a:r>
            <a:r>
              <a:rPr b="0" dirty="0"/>
              <a:t> </a:t>
            </a:r>
            <a:r>
              <a:rPr b="0" dirty="0" err="1"/>
              <a:t>вкус</a:t>
            </a:r>
            <a:endParaRPr b="0" dirty="0"/>
          </a:p>
          <a:p>
            <a:pPr>
              <a:lnSpc>
                <a:spcPct val="150000"/>
              </a:lnSpc>
              <a:defRPr sz="4000" b="1">
                <a:latin typeface="Manrope"/>
                <a:ea typeface="Manrope"/>
                <a:cs typeface="Manrope"/>
                <a:sym typeface="Manrope"/>
              </a:defRPr>
            </a:pPr>
            <a:r>
              <a:rPr dirty="0" err="1"/>
              <a:t>который</a:t>
            </a:r>
            <a:r>
              <a:rPr dirty="0"/>
              <a:t> </a:t>
            </a:r>
            <a:r>
              <a:rPr dirty="0" err="1"/>
              <a:t>умеет</a:t>
            </a:r>
            <a:r>
              <a:rPr b="0" dirty="0"/>
              <a:t> </a:t>
            </a:r>
            <a:r>
              <a:rPr b="0" dirty="0" err="1"/>
              <a:t>создавать</a:t>
            </a:r>
            <a:r>
              <a:rPr b="0" dirty="0"/>
              <a:t> </a:t>
            </a:r>
            <a:r>
              <a:rPr b="0" dirty="0" err="1"/>
              <a:t>уникальные</a:t>
            </a:r>
            <a:r>
              <a:rPr b="0" dirty="0"/>
              <a:t> </a:t>
            </a:r>
            <a:r>
              <a:rPr b="0" dirty="0" err="1"/>
              <a:t>и</a:t>
            </a:r>
            <a:r>
              <a:rPr b="0" dirty="0"/>
              <a:t> </a:t>
            </a:r>
            <a:r>
              <a:rPr b="0" dirty="0" err="1"/>
              <a:t>необычные</a:t>
            </a:r>
            <a:r>
              <a:rPr b="0" dirty="0"/>
              <a:t> </a:t>
            </a:r>
            <a:r>
              <a:rPr b="0" dirty="0" err="1"/>
              <a:t>поздравления</a:t>
            </a:r>
            <a:r>
              <a:rPr b="0" dirty="0"/>
              <a:t> </a:t>
            </a:r>
            <a:r>
              <a:rPr b="0" dirty="0" err="1"/>
              <a:t>с</a:t>
            </a:r>
            <a:r>
              <a:rPr b="0" dirty="0"/>
              <a:t> </a:t>
            </a:r>
            <a:r>
              <a:rPr b="0" dirty="0" err="1"/>
              <a:t>юмором</a:t>
            </a:r>
            <a:endParaRPr b="0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E7C28FA4-BFB2-CE31-9F5A-C0E2ABA0786E}"/>
              </a:ext>
            </a:extLst>
          </p:cNvPr>
          <p:cNvSpPr txBox="1"/>
          <p:nvPr/>
        </p:nvSpPr>
        <p:spPr>
          <a:xfrm>
            <a:off x="4255430" y="1860432"/>
            <a:ext cx="4465063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600">
                <a:latin typeface="Manrope"/>
                <a:ea typeface="Manrope"/>
                <a:cs typeface="Manrope"/>
                <a:sym typeface="Manrope"/>
              </a:defRPr>
            </a:lvl1pPr>
          </a:lstStyle>
          <a:p>
            <a:r>
              <a:rPr dirty="0" err="1"/>
              <a:t>Нейро</a:t>
            </a:r>
            <a:r>
              <a:rPr dirty="0"/>
              <a:t> </a:t>
            </a:r>
            <a:r>
              <a:rPr dirty="0" err="1"/>
              <a:t>Новый</a:t>
            </a:r>
            <a:r>
              <a:rPr dirty="0"/>
              <a:t> </a:t>
            </a:r>
            <a:r>
              <a:rPr dirty="0" err="1"/>
              <a:t>Год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/>
          <p:nvPr/>
        </p:nvSpPr>
        <p:spPr>
          <a:xfrm>
            <a:off x="3891886" y="9117209"/>
            <a:ext cx="10617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1" i="0" u="none" strike="noStrike" cap="none">
              <a:solidFill>
                <a:srgbClr val="FF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8" name="Google Shape;98;p22"/>
          <p:cNvSpPr/>
          <p:nvPr/>
        </p:nvSpPr>
        <p:spPr>
          <a:xfrm>
            <a:off x="762000" y="571500"/>
            <a:ext cx="14265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</a:pPr>
            <a:r>
              <a:rPr lang="ru" sz="46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Прототип</a:t>
            </a:r>
            <a:endParaRPr sz="4600" b="1" i="0" u="none" strike="noStrike" cap="none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99" name="Google Shape;99;p22" title="мпит лого град.png"/>
          <p:cNvPicPr preferRelativeResize="0"/>
          <p:nvPr/>
        </p:nvPicPr>
        <p:blipFill rotWithShape="1">
          <a:blip r:embed="rId4">
            <a:alphaModFix/>
          </a:blip>
          <a:srcRect t="-773" b="-9721"/>
          <a:stretch/>
        </p:blipFill>
        <p:spPr>
          <a:xfrm>
            <a:off x="15621000" y="571503"/>
            <a:ext cx="209550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63755C-8FB6-8DB1-F398-8FEC4771C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760" y="1921615"/>
            <a:ext cx="5894251" cy="338458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6E6E19C-0AA7-07FF-4208-A1B5CD4F06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7153" y="5445090"/>
            <a:ext cx="6220823" cy="353323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2DF4D6A-8608-4D88-C5F8-3226B76D22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580" y="1308677"/>
            <a:ext cx="6508206" cy="363035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DE39DBE-2C87-000E-0704-BFC0A003AE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63793" y="5445090"/>
            <a:ext cx="6129383" cy="343341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/>
          <p:nvPr/>
        </p:nvSpPr>
        <p:spPr>
          <a:xfrm>
            <a:off x="3891886" y="9117209"/>
            <a:ext cx="10617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1" i="0" u="none" strike="noStrike" cap="none">
              <a:solidFill>
                <a:srgbClr val="FF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6" name="Google Shape;106;p23"/>
          <p:cNvSpPr/>
          <p:nvPr/>
        </p:nvSpPr>
        <p:spPr>
          <a:xfrm>
            <a:off x="762000" y="571500"/>
            <a:ext cx="14265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</a:pPr>
            <a:r>
              <a:rPr lang="ru" sz="46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Исходный код</a:t>
            </a:r>
            <a:endParaRPr sz="4600" b="1" i="0" u="none" strike="noStrike" cap="none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</a:pPr>
            <a:endParaRPr sz="4600" b="1" i="0" u="none" strike="noStrike" cap="none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07" name="Google Shape;107;p23" title="мпит лого град.png"/>
          <p:cNvPicPr preferRelativeResize="0"/>
          <p:nvPr/>
        </p:nvPicPr>
        <p:blipFill rotWithShape="1">
          <a:blip r:embed="rId4">
            <a:alphaModFix/>
          </a:blip>
          <a:srcRect t="-773" b="-9721"/>
          <a:stretch/>
        </p:blipFill>
        <p:spPr>
          <a:xfrm>
            <a:off x="15621000" y="571503"/>
            <a:ext cx="209550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09606D-B8F9-7471-043F-7CAC61960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0380" y="1495200"/>
            <a:ext cx="4587240" cy="45872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015F3E-A546-474D-9FEF-2DA8C8083635}"/>
              </a:ext>
            </a:extLst>
          </p:cNvPr>
          <p:cNvSpPr txBox="1"/>
          <p:nvPr/>
        </p:nvSpPr>
        <p:spPr>
          <a:xfrm>
            <a:off x="5883959" y="6999660"/>
            <a:ext cx="6633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/>
              <a:t>  </a:t>
            </a:r>
            <a:r>
              <a:rPr lang="en-US" sz="3600" dirty="0"/>
              <a:t>GitHub</a:t>
            </a:r>
            <a:endParaRPr lang="ru-RU" sz="3600" dirty="0"/>
          </a:p>
          <a:p>
            <a:r>
              <a:rPr lang="en-US" sz="3600" dirty="0"/>
              <a:t>gitnub.com/</a:t>
            </a:r>
            <a:r>
              <a:rPr lang="en-US" sz="3600" dirty="0" err="1"/>
              <a:t>troff-vicc</a:t>
            </a:r>
            <a:r>
              <a:rPr lang="en-US" sz="3600" dirty="0"/>
              <a:t>/</a:t>
            </a:r>
            <a:r>
              <a:rPr lang="en-US" sz="3600" dirty="0" err="1"/>
              <a:t>neiroNY</a:t>
            </a:r>
            <a:endParaRPr lang="ru-RU" sz="3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 txBox="1"/>
          <p:nvPr/>
        </p:nvSpPr>
        <p:spPr>
          <a:xfrm>
            <a:off x="3891886" y="9117209"/>
            <a:ext cx="10617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1" i="0" u="none" strike="noStrike" cap="none">
              <a:solidFill>
                <a:srgbClr val="FF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14" name="Google Shape;114;p24"/>
          <p:cNvSpPr/>
          <p:nvPr/>
        </p:nvSpPr>
        <p:spPr>
          <a:xfrm>
            <a:off x="762000" y="571500"/>
            <a:ext cx="14265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</a:pPr>
            <a:r>
              <a:rPr lang="ru" sz="4600" b="1" i="0" u="none" strike="noStrike" cap="none" dirty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Инструменты и технологии</a:t>
            </a:r>
            <a:endParaRPr sz="4600" b="1" i="0" u="none" strike="noStrike" cap="none" dirty="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</a:pPr>
            <a:endParaRPr sz="4600" b="1" i="0" u="none" strike="noStrike" cap="none" dirty="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</a:pPr>
            <a:endParaRPr sz="4600" b="1" i="0" u="none" strike="noStrike" cap="none" dirty="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15" name="Google Shape;115;p24" title="мпит лого град.png"/>
          <p:cNvPicPr preferRelativeResize="0"/>
          <p:nvPr/>
        </p:nvPicPr>
        <p:blipFill rotWithShape="1">
          <a:blip r:embed="rId4">
            <a:alphaModFix/>
          </a:blip>
          <a:srcRect t="-773" b="-9721"/>
          <a:stretch/>
        </p:blipFill>
        <p:spPr>
          <a:xfrm>
            <a:off x="15621000" y="571503"/>
            <a:ext cx="209550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C446538-D5E1-9612-E566-80078A220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0642" y="5297419"/>
            <a:ext cx="3464383" cy="340306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334B581-4DFC-4866-9FC0-261AF4FF65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92526" y="1586514"/>
            <a:ext cx="2480616" cy="315975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8A994F-61A5-57D6-FA2D-699BAA81A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0902" y="1599963"/>
            <a:ext cx="2980016" cy="298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FCF8D40-52C2-9D64-AC63-22867B0CC9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41418" y="5041754"/>
            <a:ext cx="3803492" cy="3387985"/>
          </a:xfrm>
          <a:prstGeom prst="rect">
            <a:avLst/>
          </a:prstGeom>
        </p:spPr>
      </p:pic>
      <p:sp>
        <p:nvSpPr>
          <p:cNvPr id="11" name="Google Shape;114;p24">
            <a:extLst>
              <a:ext uri="{FF2B5EF4-FFF2-40B4-BE49-F238E27FC236}">
                <a16:creationId xmlns:a16="http://schemas.microsoft.com/office/drawing/2014/main" id="{854362D7-8AB1-E9C0-4DD5-E10460298A4F}"/>
              </a:ext>
            </a:extLst>
          </p:cNvPr>
          <p:cNvSpPr/>
          <p:nvPr/>
        </p:nvSpPr>
        <p:spPr>
          <a:xfrm>
            <a:off x="5855484" y="2628121"/>
            <a:ext cx="2480615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</a:pPr>
            <a:r>
              <a:rPr lang="en-US" sz="4000" b="1" i="0" u="none" strike="noStrike" cap="none" dirty="0" err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django</a:t>
            </a:r>
            <a:endParaRPr sz="4000" b="1" i="0" u="none" strike="noStrike" cap="none" dirty="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</a:pPr>
            <a:endParaRPr sz="4600" b="1" i="0" u="none" strike="noStrike" cap="none" dirty="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</a:pPr>
            <a:endParaRPr sz="4600" b="1" i="0" u="none" strike="noStrike" cap="none" dirty="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" name="Google Shape;114;p24">
            <a:extLst>
              <a:ext uri="{FF2B5EF4-FFF2-40B4-BE49-F238E27FC236}">
                <a16:creationId xmlns:a16="http://schemas.microsoft.com/office/drawing/2014/main" id="{75E4EE33-B19C-CD4D-0789-F0FFC2949FF2}"/>
              </a:ext>
            </a:extLst>
          </p:cNvPr>
          <p:cNvSpPr/>
          <p:nvPr/>
        </p:nvSpPr>
        <p:spPr>
          <a:xfrm>
            <a:off x="10342362" y="6638035"/>
            <a:ext cx="2480615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</a:pPr>
            <a:r>
              <a:rPr lang="en-US" sz="4000" b="1" i="0" u="none" strike="noStrike" cap="none" dirty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react</a:t>
            </a:r>
            <a:endParaRPr sz="4000" b="1" i="0" u="none" strike="noStrike" cap="none" dirty="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</a:pPr>
            <a:endParaRPr sz="4600" b="1" i="0" u="none" strike="noStrike" cap="none" dirty="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</a:pPr>
            <a:endParaRPr sz="4600" b="1" i="0" u="none" strike="noStrike" cap="none" dirty="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" name="Google Shape;114;p24">
            <a:extLst>
              <a:ext uri="{FF2B5EF4-FFF2-40B4-BE49-F238E27FC236}">
                <a16:creationId xmlns:a16="http://schemas.microsoft.com/office/drawing/2014/main" id="{D02B43F7-E3D7-64C9-F707-91CBA26278C6}"/>
              </a:ext>
            </a:extLst>
          </p:cNvPr>
          <p:cNvSpPr/>
          <p:nvPr/>
        </p:nvSpPr>
        <p:spPr>
          <a:xfrm>
            <a:off x="10017945" y="2628121"/>
            <a:ext cx="2480615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</a:pPr>
            <a:r>
              <a:rPr lang="en-US" sz="4000" b="1" i="0" u="none" strike="noStrike" cap="none" dirty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python</a:t>
            </a:r>
            <a:endParaRPr sz="4000" b="1" i="0" u="none" strike="noStrike" cap="none" dirty="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</a:pPr>
            <a:endParaRPr sz="4600" b="1" i="0" u="none" strike="noStrike" cap="none" dirty="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</a:pPr>
            <a:endParaRPr sz="4600" b="1" i="0" u="none" strike="noStrike" cap="none" dirty="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4" name="Google Shape;114;p24">
            <a:extLst>
              <a:ext uri="{FF2B5EF4-FFF2-40B4-BE49-F238E27FC236}">
                <a16:creationId xmlns:a16="http://schemas.microsoft.com/office/drawing/2014/main" id="{E263E72D-50FF-4766-24AE-645D049AC775}"/>
              </a:ext>
            </a:extLst>
          </p:cNvPr>
          <p:cNvSpPr/>
          <p:nvPr/>
        </p:nvSpPr>
        <p:spPr>
          <a:xfrm>
            <a:off x="6007883" y="6638035"/>
            <a:ext cx="2480615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</a:pPr>
            <a:r>
              <a:rPr lang="en-US" sz="4000" b="1" i="0" u="none" strike="noStrike" cap="none" dirty="0" err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vite</a:t>
            </a:r>
            <a:endParaRPr sz="4000" b="1" i="0" u="none" strike="noStrike" cap="none" dirty="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</a:pPr>
            <a:endParaRPr sz="4600" b="1" i="0" u="none" strike="noStrike" cap="none" dirty="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</a:pPr>
            <a:endParaRPr sz="4600" b="1" i="0" u="none" strike="noStrike" cap="none" dirty="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 txBox="1"/>
          <p:nvPr/>
        </p:nvSpPr>
        <p:spPr>
          <a:xfrm>
            <a:off x="3891886" y="9117209"/>
            <a:ext cx="10617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1" i="0" u="none" strike="noStrike" cap="none">
              <a:solidFill>
                <a:srgbClr val="FF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22" name="Google Shape;122;p25"/>
          <p:cNvSpPr/>
          <p:nvPr/>
        </p:nvSpPr>
        <p:spPr>
          <a:xfrm>
            <a:off x="762000" y="571500"/>
            <a:ext cx="14265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</a:pPr>
            <a:r>
              <a:rPr lang="ru" sz="46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О себе</a:t>
            </a:r>
            <a:endParaRPr sz="4600" b="1" i="0" u="none" strike="noStrike" cap="none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</a:pPr>
            <a:endParaRPr sz="4600" b="1" i="0" u="none" strike="noStrike" cap="none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</a:pPr>
            <a:endParaRPr sz="4600" b="1" i="0" u="none" strike="noStrike" cap="none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23" name="Google Shape;123;p25" title="мпит лого град.png"/>
          <p:cNvPicPr preferRelativeResize="0"/>
          <p:nvPr/>
        </p:nvPicPr>
        <p:blipFill rotWithShape="1">
          <a:blip r:embed="rId4">
            <a:alphaModFix/>
          </a:blip>
          <a:srcRect t="-773" b="-9721"/>
          <a:stretch/>
        </p:blipFill>
        <p:spPr>
          <a:xfrm>
            <a:off x="15621000" y="571503"/>
            <a:ext cx="209550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F3F146-FF19-9DB1-8EE6-AA0266C7A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3620" y="2026920"/>
            <a:ext cx="4514850" cy="4514850"/>
          </a:xfrm>
          <a:prstGeom prst="rect">
            <a:avLst/>
          </a:prstGeom>
        </p:spPr>
      </p:pic>
      <p:sp>
        <p:nvSpPr>
          <p:cNvPr id="4" name="Google Shape;114;p24">
            <a:extLst>
              <a:ext uri="{FF2B5EF4-FFF2-40B4-BE49-F238E27FC236}">
                <a16:creationId xmlns:a16="http://schemas.microsoft.com/office/drawing/2014/main" id="{8017B8D7-A1A9-8572-C0C9-EB72AB3DCFB7}"/>
              </a:ext>
            </a:extLst>
          </p:cNvPr>
          <p:cNvSpPr/>
          <p:nvPr/>
        </p:nvSpPr>
        <p:spPr>
          <a:xfrm>
            <a:off x="6960793" y="6692490"/>
            <a:ext cx="2800503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</a:pPr>
            <a:r>
              <a:rPr lang="en-US" sz="4000" b="1" i="0" u="none" strike="noStrike" cap="none" dirty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@F_4_K_E</a:t>
            </a:r>
            <a:endParaRPr sz="4000" b="1" i="0" u="none" strike="noStrike" cap="none" dirty="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</a:pPr>
            <a:endParaRPr sz="4600" b="1" i="0" u="none" strike="noStrike" cap="none" dirty="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</a:pPr>
            <a:endParaRPr sz="4600" b="1" i="0" u="none" strike="noStrike" cap="none" dirty="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124</Words>
  <Application>Microsoft Office PowerPoint</Application>
  <PresentationFormat>Произвольный</PresentationFormat>
  <Paragraphs>34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7</vt:i4>
      </vt:variant>
    </vt:vector>
  </HeadingPairs>
  <TitlesOfParts>
    <vt:vector size="16" baseType="lpstr">
      <vt:lpstr>Arial</vt:lpstr>
      <vt:lpstr>Manrope Medium</vt:lpstr>
      <vt:lpstr>Open Sans SemiBold</vt:lpstr>
      <vt:lpstr>Manrope ExtraBold</vt:lpstr>
      <vt:lpstr>Inter SemiBold</vt:lpstr>
      <vt:lpstr>Manrope</vt:lpstr>
      <vt:lpstr>Helvetica Neue Light</vt:lpstr>
      <vt:lpstr>Simple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Иван</cp:lastModifiedBy>
  <cp:revision>4</cp:revision>
  <dcterms:modified xsi:type="dcterms:W3CDTF">2025-12-14T01:10:34Z</dcterms:modified>
</cp:coreProperties>
</file>